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9" r:id="rId4"/>
    <p:sldId id="260" r:id="rId5"/>
    <p:sldId id="264" r:id="rId6"/>
    <p:sldId id="258" r:id="rId7"/>
    <p:sldId id="267" r:id="rId8"/>
    <p:sldId id="259" r:id="rId9"/>
    <p:sldId id="268" r:id="rId10"/>
    <p:sldId id="265" r:id="rId11"/>
    <p:sldId id="262" r:id="rId12"/>
    <p:sldId id="270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948F16-8D57-4B04-9701-F96DDF895C1C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A0FAF2F4-2478-4D4B-B1BE-7673C07EDE76}">
      <dgm:prSet phldrT="[Tekst]" custT="1"/>
      <dgm:spPr>
        <a:blipFill rotWithShape="0">
          <a:blip xmlns:r="http://schemas.openxmlformats.org/officeDocument/2006/relationships" r:embed="rId1"/>
          <a:srcRect/>
          <a:stretch>
            <a:fillRect l="-27000" r="-27000"/>
          </a:stretch>
        </a:blipFill>
      </dgm:spPr>
      <dgm:t>
        <a:bodyPr/>
        <a:lstStyle/>
        <a:p>
          <a:r>
            <a:rPr lang="nb-NO" sz="2000" dirty="0"/>
            <a:t>Rødbrygga</a:t>
          </a:r>
        </a:p>
      </dgm:t>
    </dgm:pt>
    <dgm:pt modelId="{0F35019E-E64C-4975-B088-65DAD47F7D88}" type="parTrans" cxnId="{58FD91A0-4D87-4A3B-83D4-852D3F0491BA}">
      <dgm:prSet/>
      <dgm:spPr/>
      <dgm:t>
        <a:bodyPr/>
        <a:lstStyle/>
        <a:p>
          <a:endParaRPr lang="nb-NO"/>
        </a:p>
      </dgm:t>
    </dgm:pt>
    <dgm:pt modelId="{88DA6B23-0DA5-4B9C-B7C5-0D7FCD69175C}" type="sibTrans" cxnId="{58FD91A0-4D87-4A3B-83D4-852D3F0491BA}">
      <dgm:prSet/>
      <dgm:spPr/>
      <dgm:t>
        <a:bodyPr/>
        <a:lstStyle/>
        <a:p>
          <a:endParaRPr lang="nb-NO"/>
        </a:p>
      </dgm:t>
    </dgm:pt>
    <dgm:pt modelId="{A3C0D2FC-4A79-46C1-A4CF-6E299EBA117F}">
      <dgm:prSet phldrT="[Tekst]" custT="1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nb-NO" sz="2000" dirty="0"/>
            <a:t>Domus pisces</a:t>
          </a:r>
        </a:p>
      </dgm:t>
    </dgm:pt>
    <dgm:pt modelId="{32D08015-B33E-4CE6-B352-F6BB581BF70E}" type="parTrans" cxnId="{D35080F8-10B2-435D-998A-283469E10252}">
      <dgm:prSet/>
      <dgm:spPr/>
      <dgm:t>
        <a:bodyPr/>
        <a:lstStyle/>
        <a:p>
          <a:endParaRPr lang="nb-NO"/>
        </a:p>
      </dgm:t>
    </dgm:pt>
    <dgm:pt modelId="{9A7F0A9D-BAA5-445D-884D-21CCEFFBE1E5}" type="sibTrans" cxnId="{D35080F8-10B2-435D-998A-283469E10252}">
      <dgm:prSet/>
      <dgm:spPr/>
      <dgm:t>
        <a:bodyPr/>
        <a:lstStyle/>
        <a:p>
          <a:endParaRPr lang="nb-NO"/>
        </a:p>
      </dgm:t>
    </dgm:pt>
    <dgm:pt modelId="{FFC08685-BBB9-4420-845E-6BAFA5551B25}">
      <dgm:prSet phldrT="[Tekst]" custT="1"/>
      <dgm:spPr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</dgm:spPr>
      <dgm:t>
        <a:bodyPr/>
        <a:lstStyle/>
        <a:p>
          <a:r>
            <a:rPr lang="nb-NO" sz="2000" dirty="0"/>
            <a:t>Oscar Sund</a:t>
          </a:r>
        </a:p>
      </dgm:t>
    </dgm:pt>
    <dgm:pt modelId="{4B8F78A2-EB9F-4960-86F0-9C02D2393677}" type="parTrans" cxnId="{FA620F79-BB66-42CE-96FE-CC1428B3B76E}">
      <dgm:prSet/>
      <dgm:spPr/>
      <dgm:t>
        <a:bodyPr/>
        <a:lstStyle/>
        <a:p>
          <a:endParaRPr lang="nb-NO"/>
        </a:p>
      </dgm:t>
    </dgm:pt>
    <dgm:pt modelId="{9299250E-495A-435E-9344-34175F2D5465}" type="sibTrans" cxnId="{FA620F79-BB66-42CE-96FE-CC1428B3B76E}">
      <dgm:prSet/>
      <dgm:spPr/>
      <dgm:t>
        <a:bodyPr/>
        <a:lstStyle/>
        <a:p>
          <a:endParaRPr lang="nb-NO"/>
        </a:p>
      </dgm:t>
    </dgm:pt>
    <dgm:pt modelId="{B5AC14E3-9BCC-4A6F-9C03-2DCCD2CD043C}" type="pres">
      <dgm:prSet presAssocID="{C3948F16-8D57-4B04-9701-F96DDF895C1C}" presName="Name0" presStyleCnt="0">
        <dgm:presLayoutVars>
          <dgm:dir/>
          <dgm:resizeHandles val="exact"/>
        </dgm:presLayoutVars>
      </dgm:prSet>
      <dgm:spPr/>
    </dgm:pt>
    <dgm:pt modelId="{1F9FFBE4-E7F7-4E4D-BA69-BB9FAABC03E2}" type="pres">
      <dgm:prSet presAssocID="{A0FAF2F4-2478-4D4B-B1BE-7673C07EDE76}" presName="node" presStyleLbl="node1" presStyleIdx="0" presStyleCnt="3" custScaleX="78437" custScaleY="126512" custRadScaleRad="79954" custRadScaleInc="5165">
        <dgm:presLayoutVars>
          <dgm:bulletEnabled val="1"/>
        </dgm:presLayoutVars>
      </dgm:prSet>
      <dgm:spPr/>
    </dgm:pt>
    <dgm:pt modelId="{EB828CAB-E903-4493-AB81-73F71FF831F7}" type="pres">
      <dgm:prSet presAssocID="{88DA6B23-0DA5-4B9C-B7C5-0D7FCD69175C}" presName="sibTrans" presStyleLbl="sibTrans2D1" presStyleIdx="0" presStyleCnt="3"/>
      <dgm:spPr/>
    </dgm:pt>
    <dgm:pt modelId="{9156D20F-BD00-47F2-AB9D-364996C3D7C4}" type="pres">
      <dgm:prSet presAssocID="{88DA6B23-0DA5-4B9C-B7C5-0D7FCD69175C}" presName="connectorText" presStyleLbl="sibTrans2D1" presStyleIdx="0" presStyleCnt="3"/>
      <dgm:spPr/>
    </dgm:pt>
    <dgm:pt modelId="{B8DB74F1-D3CC-400E-A29F-16A1DED3C9E6}" type="pres">
      <dgm:prSet presAssocID="{A3C0D2FC-4A79-46C1-A4CF-6E299EBA117F}" presName="node" presStyleLbl="node1" presStyleIdx="1" presStyleCnt="3" custScaleX="91375" custScaleY="144214" custRadScaleRad="87027" custRadScaleInc="-17372">
        <dgm:presLayoutVars>
          <dgm:bulletEnabled val="1"/>
        </dgm:presLayoutVars>
      </dgm:prSet>
      <dgm:spPr/>
    </dgm:pt>
    <dgm:pt modelId="{549FB408-4142-4972-9AB5-5F93357F0FE9}" type="pres">
      <dgm:prSet presAssocID="{9A7F0A9D-BAA5-445D-884D-21CCEFFBE1E5}" presName="sibTrans" presStyleLbl="sibTrans2D1" presStyleIdx="1" presStyleCnt="3"/>
      <dgm:spPr/>
    </dgm:pt>
    <dgm:pt modelId="{24BBB511-D98C-4BFA-B541-5D329F240482}" type="pres">
      <dgm:prSet presAssocID="{9A7F0A9D-BAA5-445D-884D-21CCEFFBE1E5}" presName="connectorText" presStyleLbl="sibTrans2D1" presStyleIdx="1" presStyleCnt="3"/>
      <dgm:spPr/>
    </dgm:pt>
    <dgm:pt modelId="{244AAD9D-E37C-4415-B7B3-D8022C6005B5}" type="pres">
      <dgm:prSet presAssocID="{FFC08685-BBB9-4420-845E-6BAFA5551B25}" presName="node" presStyleLbl="node1" presStyleIdx="2" presStyleCnt="3" custScaleX="94668" custScaleY="147414" custRadScaleRad="87448" custRadScaleInc="17412">
        <dgm:presLayoutVars>
          <dgm:bulletEnabled val="1"/>
        </dgm:presLayoutVars>
      </dgm:prSet>
      <dgm:spPr/>
    </dgm:pt>
    <dgm:pt modelId="{FEAAC398-AC62-4365-B926-4ECFF359A9FA}" type="pres">
      <dgm:prSet presAssocID="{9299250E-495A-435E-9344-34175F2D5465}" presName="sibTrans" presStyleLbl="sibTrans2D1" presStyleIdx="2" presStyleCnt="3"/>
      <dgm:spPr/>
    </dgm:pt>
    <dgm:pt modelId="{0A7A6845-870C-4DB4-AC1C-952F87368113}" type="pres">
      <dgm:prSet presAssocID="{9299250E-495A-435E-9344-34175F2D5465}" presName="connectorText" presStyleLbl="sibTrans2D1" presStyleIdx="2" presStyleCnt="3"/>
      <dgm:spPr/>
    </dgm:pt>
  </dgm:ptLst>
  <dgm:cxnLst>
    <dgm:cxn modelId="{2EAEC421-E859-4BD5-A0BC-EEA9B6CE29C6}" type="presOf" srcId="{C3948F16-8D57-4B04-9701-F96DDF895C1C}" destId="{B5AC14E3-9BCC-4A6F-9C03-2DCCD2CD043C}" srcOrd="0" destOrd="0" presId="urn:microsoft.com/office/officeart/2005/8/layout/cycle7"/>
    <dgm:cxn modelId="{A7EA012C-E087-4D7F-B1C3-B1B5BF9AA3C1}" type="presOf" srcId="{A0FAF2F4-2478-4D4B-B1BE-7673C07EDE76}" destId="{1F9FFBE4-E7F7-4E4D-BA69-BB9FAABC03E2}" srcOrd="0" destOrd="0" presId="urn:microsoft.com/office/officeart/2005/8/layout/cycle7"/>
    <dgm:cxn modelId="{2C3B965D-2C2E-431F-A75C-452619C85868}" type="presOf" srcId="{FFC08685-BBB9-4420-845E-6BAFA5551B25}" destId="{244AAD9D-E37C-4415-B7B3-D8022C6005B5}" srcOrd="0" destOrd="0" presId="urn:microsoft.com/office/officeart/2005/8/layout/cycle7"/>
    <dgm:cxn modelId="{FA620F79-BB66-42CE-96FE-CC1428B3B76E}" srcId="{C3948F16-8D57-4B04-9701-F96DDF895C1C}" destId="{FFC08685-BBB9-4420-845E-6BAFA5551B25}" srcOrd="2" destOrd="0" parTransId="{4B8F78A2-EB9F-4960-86F0-9C02D2393677}" sibTransId="{9299250E-495A-435E-9344-34175F2D5465}"/>
    <dgm:cxn modelId="{92B1C093-2C4F-4BBA-8F6E-1BF0A6DD7350}" type="presOf" srcId="{A3C0D2FC-4A79-46C1-A4CF-6E299EBA117F}" destId="{B8DB74F1-D3CC-400E-A29F-16A1DED3C9E6}" srcOrd="0" destOrd="0" presId="urn:microsoft.com/office/officeart/2005/8/layout/cycle7"/>
    <dgm:cxn modelId="{58FD91A0-4D87-4A3B-83D4-852D3F0491BA}" srcId="{C3948F16-8D57-4B04-9701-F96DDF895C1C}" destId="{A0FAF2F4-2478-4D4B-B1BE-7673C07EDE76}" srcOrd="0" destOrd="0" parTransId="{0F35019E-E64C-4975-B088-65DAD47F7D88}" sibTransId="{88DA6B23-0DA5-4B9C-B7C5-0D7FCD69175C}"/>
    <dgm:cxn modelId="{ABE7DCAB-1D42-49FC-B88E-42E164E7F4AA}" type="presOf" srcId="{88DA6B23-0DA5-4B9C-B7C5-0D7FCD69175C}" destId="{9156D20F-BD00-47F2-AB9D-364996C3D7C4}" srcOrd="1" destOrd="0" presId="urn:microsoft.com/office/officeart/2005/8/layout/cycle7"/>
    <dgm:cxn modelId="{605B02B3-EAC1-4396-B27B-9104680AA58F}" type="presOf" srcId="{9A7F0A9D-BAA5-445D-884D-21CCEFFBE1E5}" destId="{24BBB511-D98C-4BFA-B541-5D329F240482}" srcOrd="1" destOrd="0" presId="urn:microsoft.com/office/officeart/2005/8/layout/cycle7"/>
    <dgm:cxn modelId="{4AE14EDC-2880-4873-9380-CBBBC8725DDB}" type="presOf" srcId="{9A7F0A9D-BAA5-445D-884D-21CCEFFBE1E5}" destId="{549FB408-4142-4972-9AB5-5F93357F0FE9}" srcOrd="0" destOrd="0" presId="urn:microsoft.com/office/officeart/2005/8/layout/cycle7"/>
    <dgm:cxn modelId="{0C034DED-713E-4DAE-881C-8A6BF5F2D6C5}" type="presOf" srcId="{9299250E-495A-435E-9344-34175F2D5465}" destId="{FEAAC398-AC62-4365-B926-4ECFF359A9FA}" srcOrd="0" destOrd="0" presId="urn:microsoft.com/office/officeart/2005/8/layout/cycle7"/>
    <dgm:cxn modelId="{D35080F8-10B2-435D-998A-283469E10252}" srcId="{C3948F16-8D57-4B04-9701-F96DDF895C1C}" destId="{A3C0D2FC-4A79-46C1-A4CF-6E299EBA117F}" srcOrd="1" destOrd="0" parTransId="{32D08015-B33E-4CE6-B352-F6BB581BF70E}" sibTransId="{9A7F0A9D-BAA5-445D-884D-21CCEFFBE1E5}"/>
    <dgm:cxn modelId="{B896E0F9-F4CE-48CA-BA55-915AA212B88D}" type="presOf" srcId="{88DA6B23-0DA5-4B9C-B7C5-0D7FCD69175C}" destId="{EB828CAB-E903-4493-AB81-73F71FF831F7}" srcOrd="0" destOrd="0" presId="urn:microsoft.com/office/officeart/2005/8/layout/cycle7"/>
    <dgm:cxn modelId="{168E5CFF-E672-419D-87FD-86A88783F897}" type="presOf" srcId="{9299250E-495A-435E-9344-34175F2D5465}" destId="{0A7A6845-870C-4DB4-AC1C-952F87368113}" srcOrd="1" destOrd="0" presId="urn:microsoft.com/office/officeart/2005/8/layout/cycle7"/>
    <dgm:cxn modelId="{D682AC86-F618-4B56-97B1-1D6A8E0144C1}" type="presParOf" srcId="{B5AC14E3-9BCC-4A6F-9C03-2DCCD2CD043C}" destId="{1F9FFBE4-E7F7-4E4D-BA69-BB9FAABC03E2}" srcOrd="0" destOrd="0" presId="urn:microsoft.com/office/officeart/2005/8/layout/cycle7"/>
    <dgm:cxn modelId="{77D13A4B-93A6-4467-926D-3780A9241F27}" type="presParOf" srcId="{B5AC14E3-9BCC-4A6F-9C03-2DCCD2CD043C}" destId="{EB828CAB-E903-4493-AB81-73F71FF831F7}" srcOrd="1" destOrd="0" presId="urn:microsoft.com/office/officeart/2005/8/layout/cycle7"/>
    <dgm:cxn modelId="{2B046609-D7D5-4ECB-B89A-1DA56B03E062}" type="presParOf" srcId="{EB828CAB-E903-4493-AB81-73F71FF831F7}" destId="{9156D20F-BD00-47F2-AB9D-364996C3D7C4}" srcOrd="0" destOrd="0" presId="urn:microsoft.com/office/officeart/2005/8/layout/cycle7"/>
    <dgm:cxn modelId="{761981D0-4FB4-4824-B3FB-7DC93AF887E9}" type="presParOf" srcId="{B5AC14E3-9BCC-4A6F-9C03-2DCCD2CD043C}" destId="{B8DB74F1-D3CC-400E-A29F-16A1DED3C9E6}" srcOrd="2" destOrd="0" presId="urn:microsoft.com/office/officeart/2005/8/layout/cycle7"/>
    <dgm:cxn modelId="{A83D1BAE-1115-4EB0-8BBE-417CF09069E7}" type="presParOf" srcId="{B5AC14E3-9BCC-4A6F-9C03-2DCCD2CD043C}" destId="{549FB408-4142-4972-9AB5-5F93357F0FE9}" srcOrd="3" destOrd="0" presId="urn:microsoft.com/office/officeart/2005/8/layout/cycle7"/>
    <dgm:cxn modelId="{3668FFA4-DF6B-49E1-BB15-21CF584B39A5}" type="presParOf" srcId="{549FB408-4142-4972-9AB5-5F93357F0FE9}" destId="{24BBB511-D98C-4BFA-B541-5D329F240482}" srcOrd="0" destOrd="0" presId="urn:microsoft.com/office/officeart/2005/8/layout/cycle7"/>
    <dgm:cxn modelId="{E9DD6179-96B8-449B-A16E-00A0E56F01E8}" type="presParOf" srcId="{B5AC14E3-9BCC-4A6F-9C03-2DCCD2CD043C}" destId="{244AAD9D-E37C-4415-B7B3-D8022C6005B5}" srcOrd="4" destOrd="0" presId="urn:microsoft.com/office/officeart/2005/8/layout/cycle7"/>
    <dgm:cxn modelId="{CBC411BF-F1B4-4CEA-8DFC-9D5123C930B6}" type="presParOf" srcId="{B5AC14E3-9BCC-4A6F-9C03-2DCCD2CD043C}" destId="{FEAAC398-AC62-4365-B926-4ECFF359A9FA}" srcOrd="5" destOrd="0" presId="urn:microsoft.com/office/officeart/2005/8/layout/cycle7"/>
    <dgm:cxn modelId="{C8958796-6537-413A-9291-7AABA634BE62}" type="presParOf" srcId="{FEAAC398-AC62-4365-B926-4ECFF359A9FA}" destId="{0A7A6845-870C-4DB4-AC1C-952F8736811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FFBE4-E7F7-4E4D-BA69-BB9FAABC03E2}">
      <dsp:nvSpPr>
        <dsp:cNvPr id="0" name=""/>
        <dsp:cNvSpPr/>
      </dsp:nvSpPr>
      <dsp:spPr>
        <a:xfrm>
          <a:off x="4962556" y="345847"/>
          <a:ext cx="2698943" cy="21765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Rødbrygga</a:t>
          </a:r>
        </a:p>
      </dsp:txBody>
      <dsp:txXfrm>
        <a:off x="5026306" y="409597"/>
        <a:ext cx="2571443" cy="2049079"/>
      </dsp:txXfrm>
    </dsp:sp>
    <dsp:sp modelId="{EB828CAB-E903-4493-AB81-73F71FF831F7}">
      <dsp:nvSpPr>
        <dsp:cNvPr id="0" name=""/>
        <dsp:cNvSpPr/>
      </dsp:nvSpPr>
      <dsp:spPr>
        <a:xfrm rot="3271529">
          <a:off x="6919295" y="2845205"/>
          <a:ext cx="1225691" cy="6021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500" kern="1200"/>
        </a:p>
      </dsp:txBody>
      <dsp:txXfrm>
        <a:off x="7099942" y="2965637"/>
        <a:ext cx="864397" cy="361294"/>
      </dsp:txXfrm>
    </dsp:sp>
    <dsp:sp modelId="{B8DB74F1-D3CC-400E-A29F-16A1DED3C9E6}">
      <dsp:nvSpPr>
        <dsp:cNvPr id="0" name=""/>
        <dsp:cNvSpPr/>
      </dsp:nvSpPr>
      <dsp:spPr>
        <a:xfrm>
          <a:off x="7288706" y="3770141"/>
          <a:ext cx="3144128" cy="24811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Domus pisces</a:t>
          </a:r>
        </a:p>
      </dsp:txBody>
      <dsp:txXfrm>
        <a:off x="7361376" y="3842811"/>
        <a:ext cx="2998788" cy="2335794"/>
      </dsp:txXfrm>
    </dsp:sp>
    <dsp:sp modelId="{549FB408-4142-4972-9AB5-5F93357F0FE9}">
      <dsp:nvSpPr>
        <dsp:cNvPr id="0" name=""/>
        <dsp:cNvSpPr/>
      </dsp:nvSpPr>
      <dsp:spPr>
        <a:xfrm rot="10797772">
          <a:off x="5578967" y="4711358"/>
          <a:ext cx="1225691" cy="6021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500" kern="1200"/>
        </a:p>
      </dsp:txBody>
      <dsp:txXfrm rot="10800000">
        <a:off x="5759614" y="4831790"/>
        <a:ext cx="864397" cy="361294"/>
      </dsp:txXfrm>
    </dsp:sp>
    <dsp:sp modelId="{244AAD9D-E37C-4415-B7B3-D8022C6005B5}">
      <dsp:nvSpPr>
        <dsp:cNvPr id="0" name=""/>
        <dsp:cNvSpPr/>
      </dsp:nvSpPr>
      <dsp:spPr>
        <a:xfrm>
          <a:off x="1837481" y="3746110"/>
          <a:ext cx="3257437" cy="25361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Oscar Sund</a:t>
          </a:r>
        </a:p>
      </dsp:txBody>
      <dsp:txXfrm>
        <a:off x="1911763" y="3820392"/>
        <a:ext cx="3108873" cy="2387624"/>
      </dsp:txXfrm>
    </dsp:sp>
    <dsp:sp modelId="{FEAAC398-AC62-4365-B926-4ECFF359A9FA}">
      <dsp:nvSpPr>
        <dsp:cNvPr id="0" name=""/>
        <dsp:cNvSpPr/>
      </dsp:nvSpPr>
      <dsp:spPr>
        <a:xfrm rot="18508891">
          <a:off x="4347732" y="2833189"/>
          <a:ext cx="1225691" cy="6021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500" kern="1200"/>
        </a:p>
      </dsp:txBody>
      <dsp:txXfrm>
        <a:off x="4528379" y="2953621"/>
        <a:ext cx="864397" cy="361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5CE5D-BE9B-80EB-1F4D-E7FC496A1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13AF97-8F2F-AEB1-8E54-1E4B330A4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9C3CC5-752A-4728-DB21-7229E28D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3BE872-AE29-306C-566E-BB7CA212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3D2CE8E-83F3-2978-9E36-D99379E1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607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317603-C7BA-557A-04B4-3525474B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A919D40-6873-7DAC-C32B-C1723FD7B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D50A9E-CBB2-E34E-70A3-EF6B7F8E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6381CE-989F-0C03-404D-D482B9E0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980CEE-4954-D8A4-C910-FF2EC9B1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97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C1FF330-82CD-589D-6DD6-FA8F8CDCD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3F7FA98-1329-EDEB-F609-6D25B4A9B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351117-9C42-C757-9D58-C0787DD8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BC0D54B-15F9-D1F1-60BB-FBB08061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322D70-253B-2DDE-A703-AFA06598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68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B3B2D0-B29B-7C8F-9320-538156E3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364427-8305-9AD7-5480-736168C75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F8192B-521F-9CD8-2FB0-74F1B098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F2C21D-69AD-8E11-F317-B92BBE71C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1C18C6-2472-5862-E454-EC7EA20C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87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4B2ECB-AEAF-8D8B-DAEA-80F4DA16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8DC7E9-7B23-0DB9-BBC0-B60E4ACE4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86BF28-EE66-646F-AD34-8AAB55E5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580139-E1A3-7A9E-3E35-755B452F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2CCB83-3C71-CDE2-152D-E2A797DC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400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6C7750-40BB-C17A-8396-310582B3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2A19C2-2DC2-C019-1402-CF8B2DD0B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CA0269-9E14-417D-B446-F757B9665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AE3F4A7-190D-AF1A-FEFD-7E344AED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F663ECE-593F-7322-B050-1B7C54F3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E1E59C4-3962-C445-493E-4397A5C2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56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79A259-DED1-4255-B2FD-EEBF53F9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AE63A2-B315-A495-C538-80559D5D4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BD254B2-FB47-CDC3-206C-C8385D150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B8E2E38-3F1D-DF7E-0071-53F263016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2B7F598-612B-FC4C-99FA-1A6B11287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EBCC5DA-AA87-D52C-747A-2178B427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70AD323-4A19-7F39-DB33-0CA2BF68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660708F-7031-0E86-DB07-1AFB1F3F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236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F8CEC7-C3A5-A088-9BEE-51E14975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E58B2E7-CB0F-F9F9-DFE4-E5570667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9F5EEF7-7ADF-0F05-F133-AAC99058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05B53A-4A4C-49F0-1F77-E6B74490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74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6264527-DB4F-3F9E-9FDD-7B62CC4ED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BC9D28C-6E1B-680E-1499-AA1C980A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7DAD5E-9208-5320-0E95-B9B8BADC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17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082567-120B-76C7-982C-2F04B744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C3872F-49AA-D0AB-8168-F6211E7F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5D5F27A-1E4F-F954-AE2F-F9ADE0EB6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AC41645-BCC2-7495-5749-856F79A8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A93D018-8318-5293-E15B-C34C74EFE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01D0A78-3D49-B959-FF10-EAB79B0D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472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E7E681-C607-128D-B046-7FBFDEF5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D6F978F-7904-1519-03D3-8B1926B54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90E8422-2CC7-5474-29F3-221B6A5EA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572F31-BD71-1A19-42D4-C1D0BC84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F81E95B-32AA-78F5-A82F-8B2D8C7A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6AC5DB1-A9F3-D850-00E7-46EC4253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756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9239CC-3F5B-F5A6-3366-040C97C9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CA55D-DE2B-5209-6F4B-F7FC80F78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C8CC4C-C5DE-4816-5AE5-A704CCC52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AC423-1A3E-45E5-8D64-2A181077D944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01AA2B3-E2B5-820D-73DB-7E6F0BB69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F703FA-86DC-FC7B-1558-E42694058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0A0E-0469-42C5-82FD-2D1F8338E6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0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9026C9-76C0-A32A-EF2F-C5D14EE19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830" y="-104476"/>
            <a:ext cx="9144000" cy="2387600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Praksisanlegg - Erfaringer</a:t>
            </a:r>
            <a:br>
              <a:rPr lang="nb-NO" dirty="0"/>
            </a:b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C816D8-9332-E33A-9880-5B476B9FD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4830" y="2975385"/>
            <a:ext cx="9144000" cy="1655762"/>
          </a:xfrm>
        </p:spPr>
        <p:txBody>
          <a:bodyPr/>
          <a:lstStyle/>
          <a:p>
            <a:endParaRPr lang="nb-NO" dirty="0"/>
          </a:p>
          <a:p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Meløy videregående skole avd. Inndyr</a:t>
            </a:r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5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520621-DFD3-44C6-DF75-B82E7553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Lagerhall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ssholder for innhold 5" descr="Et bilde som inneholder himmel, utendørs, gress, vann&#10;&#10;Automatisk generert beskrivelse">
            <a:extLst>
              <a:ext uri="{FF2B5EF4-FFF2-40B4-BE49-F238E27FC236}">
                <a16:creationId xmlns:a16="http://schemas.microsoft.com/office/drawing/2014/main" id="{D0B28BD7-C1FA-CBE5-40F1-C7A0229B47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891160"/>
            <a:ext cx="5455917" cy="30689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lassholder for innhold 9" descr="Et bilde som inneholder lastebil, transport&#10;&#10;Automatisk generert beskrivelse">
            <a:extLst>
              <a:ext uri="{FF2B5EF4-FFF2-40B4-BE49-F238E27FC236}">
                <a16:creationId xmlns:a16="http://schemas.microsoft.com/office/drawing/2014/main" id="{0546BD8F-C550-A03C-DA58-497F88C148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891160"/>
            <a:ext cx="5455917" cy="3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8AC599-BA52-45A3-5BD0-AE16C583F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Oppsummering - Erfaringer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74400B-ECF5-5358-84F8-87BEF7CE7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b="1" dirty="0"/>
              <a:t>Mulighet for lærerne å kombinere praksis og teori </a:t>
            </a:r>
          </a:p>
          <a:p>
            <a:r>
              <a:rPr lang="nb-NO" b="1" dirty="0"/>
              <a:t>Forutsigbare rammebetingelser for opplæringen</a:t>
            </a:r>
          </a:p>
          <a:p>
            <a:r>
              <a:rPr lang="nb-NO" b="1" dirty="0"/>
              <a:t>Bedre forutsetninger for å vurdere elevens ferdigheter i programfagene</a:t>
            </a:r>
          </a:p>
          <a:p>
            <a:r>
              <a:rPr lang="nb-NO" b="1" dirty="0"/>
              <a:t>Motivasjonsskapende?</a:t>
            </a:r>
          </a:p>
          <a:p>
            <a:r>
              <a:rPr lang="nb-NO" b="1" dirty="0"/>
              <a:t>Økt interesse for Naturbruk</a:t>
            </a:r>
          </a:p>
          <a:p>
            <a:r>
              <a:rPr lang="nb-NO" b="1" dirty="0"/>
              <a:t>Positivt for lokalsamfunnet</a:t>
            </a:r>
          </a:p>
          <a:p>
            <a:r>
              <a:rPr lang="nb-NO" b="1" dirty="0"/>
              <a:t>Økt samarbeid med næringslivet!</a:t>
            </a:r>
          </a:p>
          <a:p>
            <a:r>
              <a:rPr lang="nb-NO" b="1" dirty="0"/>
              <a:t>Skoleutvikling?</a:t>
            </a:r>
          </a:p>
          <a:p>
            <a:endParaRPr lang="nb-NO" b="1" dirty="0"/>
          </a:p>
          <a:p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18068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74EE32-57F9-303E-F0AE-816A7F6E63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1015" y="1266092"/>
            <a:ext cx="11704319" cy="4910871"/>
          </a:xfrm>
        </p:spPr>
        <p:txBody>
          <a:bodyPr/>
          <a:lstStyle/>
          <a:p>
            <a:pPr marL="0" indent="0" algn="ctr">
              <a:buNone/>
            </a:pPr>
            <a:r>
              <a:rPr lang="nb-NO" i="1" dirty="0"/>
              <a:t>«Gjør som jeg sier, ikke som jeg gjør» </a:t>
            </a:r>
          </a:p>
          <a:p>
            <a:endParaRPr lang="nb-NO" i="1" dirty="0"/>
          </a:p>
          <a:p>
            <a:pPr marL="0" indent="0" algn="ctr">
              <a:buNone/>
            </a:pPr>
            <a:r>
              <a:rPr lang="nb-NO" i="1" dirty="0"/>
              <a:t>har blitt til </a:t>
            </a:r>
          </a:p>
          <a:p>
            <a:endParaRPr lang="nb-NO" i="1" dirty="0"/>
          </a:p>
          <a:p>
            <a:pPr marL="0" indent="0" algn="ctr">
              <a:buNone/>
            </a:pPr>
            <a:r>
              <a:rPr lang="nb-NO" i="1" dirty="0"/>
              <a:t>«gjør som sier og som jeg gjør»…….</a:t>
            </a:r>
            <a:endParaRPr lang="nb-NO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nb-NO" dirty="0">
                <a:sym typeface="Wingdings" panose="05000000000000000000" pitchFamily="2" charset="2"/>
              </a:rPr>
              <a:t>Takk for oppmerksomheten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036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0B0B9D-0AFE-2DC1-2859-C733FC3D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6ABB4F-4E90-5F00-71A6-11FE89BD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Utvidet læringsarena – flere måter å mestre på</a:t>
            </a:r>
          </a:p>
          <a:p>
            <a:r>
              <a:rPr lang="nb-NO" dirty="0">
                <a:solidFill>
                  <a:schemeClr val="bg1"/>
                </a:solidFill>
              </a:rPr>
              <a:t>Teori og praksis – Konkretisering gjennom meningsfylte oppgaver</a:t>
            </a:r>
          </a:p>
          <a:p>
            <a:r>
              <a:rPr lang="nb-NO" dirty="0">
                <a:solidFill>
                  <a:schemeClr val="bg1"/>
                </a:solidFill>
              </a:rPr>
              <a:t>Mengdetrening – Erfare – Mestre</a:t>
            </a:r>
          </a:p>
          <a:p>
            <a:r>
              <a:rPr lang="nb-NO" dirty="0">
                <a:solidFill>
                  <a:schemeClr val="bg1"/>
                </a:solidFill>
              </a:rPr>
              <a:t>Mer veiledning i forhold til formidling</a:t>
            </a:r>
          </a:p>
          <a:p>
            <a:r>
              <a:rPr lang="nb-NO" dirty="0">
                <a:solidFill>
                  <a:schemeClr val="bg1"/>
                </a:solidFill>
              </a:rPr>
              <a:t>«Realistiske» og trygge omgivelser</a:t>
            </a:r>
          </a:p>
          <a:p>
            <a:r>
              <a:rPr lang="nb-NO" dirty="0">
                <a:solidFill>
                  <a:schemeClr val="bg1"/>
                </a:solidFill>
              </a:rPr>
              <a:t>Ansvarliggjøring av deltakerne</a:t>
            </a:r>
          </a:p>
          <a:p>
            <a:r>
              <a:rPr lang="nb-NO" dirty="0">
                <a:solidFill>
                  <a:schemeClr val="bg1"/>
                </a:solidFill>
              </a:rPr>
              <a:t>Kontroll på rammefaktorer</a:t>
            </a:r>
          </a:p>
        </p:txBody>
      </p:sp>
    </p:spTree>
    <p:extLst>
      <p:ext uri="{BB962C8B-B14F-4D97-AF65-F5344CB8AC3E}">
        <p14:creationId xmlns:p14="http://schemas.microsoft.com/office/powerpoint/2010/main" val="232587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BC43BA52-653A-2547-337D-95C55A0930C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8835866"/>
              </p:ext>
            </p:extLst>
          </p:nvPr>
        </p:nvGraphicFramePr>
        <p:xfrm>
          <a:off x="0" y="0"/>
          <a:ext cx="12192000" cy="664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149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58B4E5-9E3B-5C83-0916-E9DFA4E6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dirty="0" err="1">
                <a:solidFill>
                  <a:srgbClr val="FFFFFF"/>
                </a:solidFill>
              </a:rPr>
              <a:t>Rødbrygga</a:t>
            </a:r>
            <a:r>
              <a:rPr lang="en-US" sz="4600" b="1" dirty="0">
                <a:solidFill>
                  <a:srgbClr val="FFFFFF"/>
                </a:solidFill>
              </a:rPr>
              <a:t> – </a:t>
            </a:r>
            <a:r>
              <a:rPr lang="en-US" sz="4600" b="1" dirty="0" err="1">
                <a:solidFill>
                  <a:srgbClr val="FFFFFF"/>
                </a:solidFill>
              </a:rPr>
              <a:t>Sjømat</a:t>
            </a:r>
            <a:r>
              <a:rPr lang="en-US" sz="4600" b="1" dirty="0">
                <a:solidFill>
                  <a:srgbClr val="FFFFFF"/>
                </a:solidFill>
              </a:rPr>
              <a:t> </a:t>
            </a:r>
            <a:r>
              <a:rPr lang="en-US" sz="4600" b="1" dirty="0" err="1">
                <a:solidFill>
                  <a:srgbClr val="FFFFFF"/>
                </a:solidFill>
              </a:rPr>
              <a:t>og</a:t>
            </a:r>
            <a:r>
              <a:rPr lang="en-US" sz="4600" b="1" dirty="0">
                <a:solidFill>
                  <a:srgbClr val="FFFFFF"/>
                </a:solidFill>
              </a:rPr>
              <a:t> </a:t>
            </a:r>
            <a:r>
              <a:rPr lang="en-US" sz="4600" b="1" dirty="0" err="1">
                <a:solidFill>
                  <a:srgbClr val="FFFFFF"/>
                </a:solidFill>
              </a:rPr>
              <a:t>redskap</a:t>
            </a:r>
            <a:endParaRPr lang="en-US" sz="4600" b="1" dirty="0">
              <a:solidFill>
                <a:srgbClr val="FFFFFF"/>
              </a:solidFill>
            </a:endParaRPr>
          </a:p>
        </p:txBody>
      </p:sp>
      <p:pic>
        <p:nvPicPr>
          <p:cNvPr id="21" name="Plassholder for innhold 20" descr="Et bilde som inneholder vann, hus, utendørs, bygning&#10;&#10;Automatisk generert beskrivelse">
            <a:extLst>
              <a:ext uri="{FF2B5EF4-FFF2-40B4-BE49-F238E27FC236}">
                <a16:creationId xmlns:a16="http://schemas.microsoft.com/office/drawing/2014/main" id="{C33E6AB6-95C9-46FA-3488-F5B7810A8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1" y="307731"/>
            <a:ext cx="5174934" cy="3997637"/>
          </a:xfrm>
          <a:prstGeom prst="rect">
            <a:avLst/>
          </a:prstGeom>
        </p:spPr>
      </p:pic>
      <p:pic>
        <p:nvPicPr>
          <p:cNvPr id="11" name="Plassholder for innhold 10" descr="Et bilde som inneholder tekst, bygning, utendørs, skilt&#10;&#10;Automatisk generert beskrivelse">
            <a:extLst>
              <a:ext uri="{FF2B5EF4-FFF2-40B4-BE49-F238E27FC236}">
                <a16:creationId xmlns:a16="http://schemas.microsoft.com/office/drawing/2014/main" id="{85BD8B27-E170-1970-22B2-B951BA0E89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5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9A0695A2-6B51-BA13-96EF-58D6D8BBBD2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757488"/>
            <a:ext cx="4376738" cy="2462212"/>
          </a:xfrm>
        </p:spPr>
      </p:pic>
      <p:pic>
        <p:nvPicPr>
          <p:cNvPr id="4" name="Bilde 3" descr="Et bilde som inneholder skitten&#10;&#10;Automatisk generert beskrivelse">
            <a:extLst>
              <a:ext uri="{FF2B5EF4-FFF2-40B4-BE49-F238E27FC236}">
                <a16:creationId xmlns:a16="http://schemas.microsoft.com/office/drawing/2014/main" id="{1B17F625-38AF-027E-3917-17CAEE510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8685" y="1742540"/>
            <a:ext cx="5990976" cy="3372919"/>
          </a:xfrm>
          <a:prstGeom prst="rect">
            <a:avLst/>
          </a:prstGeom>
        </p:spPr>
      </p:pic>
      <p:pic>
        <p:nvPicPr>
          <p:cNvPr id="11" name="Bilde 10" descr="Et bilde som inneholder innendørs, kjøkken, vegg, person&#10;&#10;Automatisk generert beskrivelse">
            <a:extLst>
              <a:ext uri="{FF2B5EF4-FFF2-40B4-BE49-F238E27FC236}">
                <a16:creationId xmlns:a16="http://schemas.microsoft.com/office/drawing/2014/main" id="{299C4426-0F5C-1C11-FBEA-A941618E6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85" y="3226824"/>
            <a:ext cx="5680063" cy="3197664"/>
          </a:xfrm>
          <a:prstGeom prst="rect">
            <a:avLst/>
          </a:prstGeom>
        </p:spPr>
      </p:pic>
      <p:pic>
        <p:nvPicPr>
          <p:cNvPr id="13" name="Bilde 12" descr="Et bilde som inneholder tekst, person, mat, innendørs&#10;&#10;Automatisk generert beskrivelse">
            <a:extLst>
              <a:ext uri="{FF2B5EF4-FFF2-40B4-BE49-F238E27FC236}">
                <a16:creationId xmlns:a16="http://schemas.microsoft.com/office/drawing/2014/main" id="{2CC20CB3-0F2F-3152-9C1C-AD6C731A8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73" y="433511"/>
            <a:ext cx="4708471" cy="2647314"/>
          </a:xfrm>
          <a:prstGeom prst="rect">
            <a:avLst/>
          </a:prstGeom>
        </p:spPr>
      </p:pic>
      <p:pic>
        <p:nvPicPr>
          <p:cNvPr id="15" name="Bilde 14" descr="Et bilde som inneholder innendørs, seng&#10;&#10;Automatisk generert beskrivelse">
            <a:extLst>
              <a:ext uri="{FF2B5EF4-FFF2-40B4-BE49-F238E27FC236}">
                <a16:creationId xmlns:a16="http://schemas.microsoft.com/office/drawing/2014/main" id="{79691529-A0FE-E612-6242-5D29E3A99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3342" y="3626532"/>
            <a:ext cx="3197664" cy="2398248"/>
          </a:xfrm>
          <a:prstGeom prst="rect">
            <a:avLst/>
          </a:prstGeom>
        </p:spPr>
      </p:pic>
      <p:pic>
        <p:nvPicPr>
          <p:cNvPr id="17" name="Bilde 16" descr="Et bilde som inneholder himmel, utendørs, bakke, sandete&#10;&#10;Automatisk generert beskrivelse">
            <a:extLst>
              <a:ext uri="{FF2B5EF4-FFF2-40B4-BE49-F238E27FC236}">
                <a16:creationId xmlns:a16="http://schemas.microsoft.com/office/drawing/2014/main" id="{78F913C9-DF53-1566-54D9-FD2FD5A9A0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53" y="420736"/>
            <a:ext cx="3548395" cy="266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1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29EC4E-508E-535B-CEFE-C622333D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Domus pisces –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akvakultur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innhold 6" descr="Et bilde som inneholder tekst, himmel, utendørs, dag&#10;&#10;Automatisk generert beskrivelse">
            <a:extLst>
              <a:ext uri="{FF2B5EF4-FFF2-40B4-BE49-F238E27FC236}">
                <a16:creationId xmlns:a16="http://schemas.microsoft.com/office/drawing/2014/main" id="{FB55C670-DE54-5FF3-C84E-70F259A2B3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-2" b="-2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9" name="Plassholder for innhold 8" descr="Et bilde som inneholder gress, himmel, utendørs, natur&#10;&#10;Automatisk generert beskrivelse">
            <a:extLst>
              <a:ext uri="{FF2B5EF4-FFF2-40B4-BE49-F238E27FC236}">
                <a16:creationId xmlns:a16="http://schemas.microsoft.com/office/drawing/2014/main" id="{10D311C8-5722-C196-E9EC-BBF180145E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r="2" b="412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3503F795-ACC1-A827-A2BB-DC24BE7C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8897" y="1547442"/>
            <a:ext cx="6694776" cy="3769159"/>
          </a:xfrm>
          <a:prstGeom prst="rect">
            <a:avLst/>
          </a:prstGeom>
        </p:spPr>
      </p:pic>
      <p:pic>
        <p:nvPicPr>
          <p:cNvPr id="11" name="Bilde 10" descr="Et bilde som inneholder stol, sete&#10;&#10;Automatisk generert beskrivelse">
            <a:extLst>
              <a:ext uri="{FF2B5EF4-FFF2-40B4-BE49-F238E27FC236}">
                <a16:creationId xmlns:a16="http://schemas.microsoft.com/office/drawing/2014/main" id="{DEFF670C-EE50-27BA-3F01-DA0A4542C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7124" y="1557804"/>
            <a:ext cx="6681518" cy="3761695"/>
          </a:xfrm>
          <a:prstGeom prst="rect">
            <a:avLst/>
          </a:prstGeo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1F390B1C-F366-9D3D-8869-F7589A4DB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561" y="1538501"/>
            <a:ext cx="6681521" cy="37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0955F34-50F3-04F6-B20C-A051842C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Oscar Sund – Fiske og fangst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lassholder for innhold 13" descr="Et bilde som inneholder båt, vann, utendørs, vannfartøy&#10;&#10;Automatisk generert beskrivelse">
            <a:extLst>
              <a:ext uri="{FF2B5EF4-FFF2-40B4-BE49-F238E27FC236}">
                <a16:creationId xmlns:a16="http://schemas.microsoft.com/office/drawing/2014/main" id="{79D90CBF-316F-4A5D-68A8-CFACC3B165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" y="2426818"/>
            <a:ext cx="5312474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0137974B-6F8C-7731-9009-1ED4215CB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13D3BEF-4FE1-F4FE-8A7C-B44D3CEBC2A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7" y="927174"/>
            <a:ext cx="3937820" cy="5249789"/>
          </a:xfrm>
        </p:spPr>
      </p:pic>
      <p:pic>
        <p:nvPicPr>
          <p:cNvPr id="8" name="Plassholder for innhold 7" descr="Et bilde som inneholder himmel, utendørs, personer, flåte&#10;&#10;Automatisk generert beskrivelse">
            <a:extLst>
              <a:ext uri="{FF2B5EF4-FFF2-40B4-BE49-F238E27FC236}">
                <a16:creationId xmlns:a16="http://schemas.microsoft.com/office/drawing/2014/main" id="{22EB11D4-ED2E-7CA9-DF72-87FAC923042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90" y="927174"/>
            <a:ext cx="3937820" cy="5249789"/>
          </a:xfrm>
        </p:spPr>
      </p:pic>
      <p:pic>
        <p:nvPicPr>
          <p:cNvPr id="10" name="Bilde 9" descr="Et bilde som inneholder person, innendørs, arbeidsklær&#10;&#10;Automatisk generert beskrivelse">
            <a:extLst>
              <a:ext uri="{FF2B5EF4-FFF2-40B4-BE49-F238E27FC236}">
                <a16:creationId xmlns:a16="http://schemas.microsoft.com/office/drawing/2014/main" id="{D5565068-3A4A-17BF-6A31-B207361AA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53" y="926537"/>
            <a:ext cx="3937820" cy="52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19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138</Words>
  <Application>Microsoft Office PowerPoint</Application>
  <PresentationFormat>Widescreen</PresentationFormat>
  <Paragraphs>35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Praksisanlegg - Erfaringer </vt:lpstr>
      <vt:lpstr>Mål</vt:lpstr>
      <vt:lpstr>PowerPoint-presentasjon</vt:lpstr>
      <vt:lpstr>Rødbrygga – Sjømat og redskap</vt:lpstr>
      <vt:lpstr>PowerPoint-presentasjon</vt:lpstr>
      <vt:lpstr>Domus pisces – akvakultur</vt:lpstr>
      <vt:lpstr>PowerPoint-presentasjon</vt:lpstr>
      <vt:lpstr>Oscar Sund – Fiske og fangst</vt:lpstr>
      <vt:lpstr>PowerPoint-presentasjon</vt:lpstr>
      <vt:lpstr>Lagerhall</vt:lpstr>
      <vt:lpstr>Oppsummering - Erfaringer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Symbiose i praksisopplæringen</dc:title>
  <dc:creator>Knut-Eirik Svendsen</dc:creator>
  <cp:lastModifiedBy>Camilla Skappel Vidnes</cp:lastModifiedBy>
  <cp:revision>46</cp:revision>
  <dcterms:created xsi:type="dcterms:W3CDTF">2022-11-10T19:02:14Z</dcterms:created>
  <dcterms:modified xsi:type="dcterms:W3CDTF">2022-12-06T17:36:15Z</dcterms:modified>
</cp:coreProperties>
</file>